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12" r:id="rId2"/>
    <p:sldId id="266" r:id="rId3"/>
    <p:sldId id="270" r:id="rId4"/>
    <p:sldId id="274" r:id="rId5"/>
    <p:sldId id="268" r:id="rId6"/>
    <p:sldId id="269" r:id="rId7"/>
    <p:sldId id="275" r:id="rId8"/>
    <p:sldId id="276" r:id="rId9"/>
  </p:sldIdLst>
  <p:sldSz cx="9144000" cy="6858000" type="screen4x3"/>
  <p:notesSz cx="6858000" cy="9144000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50021"/>
    <a:srgbClr val="FFFF99"/>
    <a:srgbClr val="0066FF"/>
    <a:srgbClr val="FFFFCC"/>
    <a:srgbClr val="FFCC6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76" d="100"/>
          <a:sy n="76" d="100"/>
        </p:scale>
        <p:origin x="1362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CFE0A-E6D3-4D4D-96CD-8B3EFD6F5F69}" type="datetimeFigureOut">
              <a:rPr lang="es-ES" smtClean="0"/>
              <a:t>16/01/2021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DF915-5768-431F-8FC4-9879E7C111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0283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>
            <a:extLst>
              <a:ext uri="{FF2B5EF4-FFF2-40B4-BE49-F238E27FC236}">
                <a16:creationId xmlns:a16="http://schemas.microsoft.com/office/drawing/2014/main" id="{B7389905-F26D-462C-8E49-13CC1C712F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2 Marcador de notas">
            <a:extLst>
              <a:ext uri="{FF2B5EF4-FFF2-40B4-BE49-F238E27FC236}">
                <a16:creationId xmlns:a16="http://schemas.microsoft.com/office/drawing/2014/main" id="{1046BD85-60E2-475D-B68D-22A796FB08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ES" altLang="es-ES" sz="1800">
              <a:latin typeface="Arial" panose="020B0604020202020204" pitchFamily="34" charset="0"/>
            </a:endParaRP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A6AAD1F-8CA3-4C97-98D0-14BDE1D24D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64B099E-68A6-4536-83BE-D8559F5BC018}" type="slidenum">
              <a:rPr lang="es-ES" altLang="es-ES">
                <a:latin typeface="Calibri" panose="020F0502020204030204" pitchFamily="34" charset="0"/>
              </a:rPr>
              <a:pPr eaLnBrk="1" hangingPunct="1"/>
              <a:t>1</a:t>
            </a:fld>
            <a:endParaRPr lang="es-ES" altLang="es-E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4A96F2-26EC-4EE1-9E6D-6B5E8BE3D1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8C57AC-EAE0-401B-9E0C-0933A74D24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910BF4-9D63-4FEA-B93A-3FB6B35B36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5E8B85-EF93-4D4A-9B57-64646E315481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11242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sndAc>
          <p:stSnd loop="1">
            <p:snd r:embed="rId1" name="Clássico - Serenata Schubert.wav"/>
          </p:stSnd>
        </p:sndAc>
      </p:transition>
    </mc:Choice>
    <mc:Fallback xmlns="">
      <p:transition advClick="0" advTm="0">
        <p:sndAc>
          <p:stSnd loop="1">
            <p:snd r:embed="rId3" name="Clássico - Serenata Schubert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F0F928-C275-4E1C-B422-03B485F3BD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13D86C-B2A0-40DB-A8F7-D39077FB55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439977-5449-4F40-9D94-4ADDAEAB87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4B1ABF-DBBE-426B-BC77-79C8BD523551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3263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sndAc>
          <p:stSnd loop="1">
            <p:snd r:embed="rId1" name="Clássico - Serenata Schubert.wav"/>
          </p:stSnd>
        </p:sndAc>
      </p:transition>
    </mc:Choice>
    <mc:Fallback xmlns="">
      <p:transition advClick="0" advTm="0">
        <p:sndAc>
          <p:stSnd loop="1">
            <p:snd r:embed="rId3" name="Clássico - Serenata Schubert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13FB7C-0835-4872-B75E-FA6674B273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10B2D1-E095-49F6-B049-E0CDE6CEB4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7FBC6D-A7DF-443F-9160-2B748E096E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9F4C5-15E8-4C65-8624-9120AF524381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79322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sndAc>
          <p:stSnd loop="1">
            <p:snd r:embed="rId1" name="Clássico - Serenata Schubert.wav"/>
          </p:stSnd>
        </p:sndAc>
      </p:transition>
    </mc:Choice>
    <mc:Fallback xmlns="">
      <p:transition advClick="0" advTm="0">
        <p:sndAc>
          <p:stSnd loop="1">
            <p:snd r:embed="rId3" name="Clássico - Serenata Schubert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006B4A-73E5-47A6-B7D1-F755CFA20A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E5F2EB-9BD9-42B7-87D3-D3C774550E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AC2066-504D-454F-A846-F6C939142E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E0F388-F689-4C91-8BF3-524BFEC8B224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81313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sndAc>
          <p:stSnd loop="1">
            <p:snd r:embed="rId1" name="Clássico - Serenata Schubert.wav"/>
          </p:stSnd>
        </p:sndAc>
      </p:transition>
    </mc:Choice>
    <mc:Fallback xmlns="">
      <p:transition advClick="0" advTm="0">
        <p:sndAc>
          <p:stSnd loop="1">
            <p:snd r:embed="rId3" name="Clássico - Serenata Schubert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1CC7B9-E25F-4EAA-BB7D-4F31145875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00AEED-9332-428B-BB7C-C21EA82B06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421D6C-4AFF-452D-93EB-23A6E25B4F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B120D3-6A76-49E9-ADCD-C8E528334A1B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12339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sndAc>
          <p:stSnd loop="1">
            <p:snd r:embed="rId1" name="Clássico - Serenata Schubert.wav"/>
          </p:stSnd>
        </p:sndAc>
      </p:transition>
    </mc:Choice>
    <mc:Fallback xmlns="">
      <p:transition advClick="0" advTm="0">
        <p:sndAc>
          <p:stSnd loop="1">
            <p:snd r:embed="rId3" name="Clássico - Serenata Schubert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C6500D-7385-4EEE-84B2-3E27EB5C38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D41AB6-B71A-447E-996F-E2BA307D39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D27558-5999-40DD-B4F7-538BCFE25F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5B7A6A-8984-4C3B-BCCF-FE17ADCAACA6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23448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sndAc>
          <p:stSnd loop="1">
            <p:snd r:embed="rId1" name="Clássico - Serenata Schubert.wav"/>
          </p:stSnd>
        </p:sndAc>
      </p:transition>
    </mc:Choice>
    <mc:Fallback xmlns="">
      <p:transition advClick="0" advTm="0">
        <p:sndAc>
          <p:stSnd loop="1">
            <p:snd r:embed="rId3" name="Clássico - Serenata Schubert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0F8FF74-4923-42AC-B54A-283920094A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848476B-93BD-4EA4-BBA4-32BD999056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836F344-3B08-4B7A-8F05-249A87AD0E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0636D4-1BAE-43D5-80EB-CB6EB320E05F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425926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sndAc>
          <p:stSnd loop="1">
            <p:snd r:embed="rId1" name="Clássico - Serenata Schubert.wav"/>
          </p:stSnd>
        </p:sndAc>
      </p:transition>
    </mc:Choice>
    <mc:Fallback xmlns="">
      <p:transition advClick="0" advTm="0">
        <p:sndAc>
          <p:stSnd loop="1">
            <p:snd r:embed="rId3" name="Clássico - Serenata Schubert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584FBC5-56C5-40B6-8623-C68CE2F0E7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3A03E6F-2A10-44E3-BD36-F706795BF2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1FED8B7-37A6-44E6-A17B-CE6E8536EB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797AA0-E0CD-473A-8C69-2908686F1AE1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30520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sndAc>
          <p:stSnd loop="1">
            <p:snd r:embed="rId1" name="Clássico - Serenata Schubert.wav"/>
          </p:stSnd>
        </p:sndAc>
      </p:transition>
    </mc:Choice>
    <mc:Fallback xmlns="">
      <p:transition advClick="0" advTm="0">
        <p:sndAc>
          <p:stSnd loop="1">
            <p:snd r:embed="rId3" name="Clássico - Serenata Schubert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C6C1BE2-7573-4A02-B991-8C36069AD9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BC5A765-0B80-452E-B5B3-1192407687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FABA10D-9AD9-4586-987D-A629B4922A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7B6D5-DDC3-4143-AEE7-60839599146B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91858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sndAc>
          <p:stSnd loop="1">
            <p:snd r:embed="rId1" name="Clássico - Serenata Schubert.wav"/>
          </p:stSnd>
        </p:sndAc>
      </p:transition>
    </mc:Choice>
    <mc:Fallback xmlns="">
      <p:transition advClick="0" advTm="0">
        <p:sndAc>
          <p:stSnd loop="1">
            <p:snd r:embed="rId3" name="Clássico - Serenata Schubert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114713-6C92-4ECC-A559-DAE9C14CD3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8F41ED-BC47-4E06-AE46-9F9ADE86E0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FFAC8B-F2C4-4337-97BB-5467F25D71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6B36DC-963C-4695-9D9B-779B93A94C5A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28167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sndAc>
          <p:stSnd loop="1">
            <p:snd r:embed="rId1" name="Clássico - Serenata Schubert.wav"/>
          </p:stSnd>
        </p:sndAc>
      </p:transition>
    </mc:Choice>
    <mc:Fallback xmlns="">
      <p:transition advClick="0" advTm="0">
        <p:sndAc>
          <p:stSnd loop="1">
            <p:snd r:embed="rId3" name="Clássico - Serenata Schubert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4C38C7-3958-429B-88F9-6B6D5F6597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0B8651-D037-4FEB-BB0F-AB56B6F50D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C32312-009F-4982-AA21-7CB5C3FCEA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7EAAB1-2402-49E6-84E1-6D3CD5FBA7AA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11797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sndAc>
          <p:stSnd loop="1">
            <p:snd r:embed="rId1" name="Clássico - Serenata Schubert.wav"/>
          </p:stSnd>
        </p:sndAc>
      </p:transition>
    </mc:Choice>
    <mc:Fallback xmlns="">
      <p:transition advClick="0" advTm="0">
        <p:sndAc>
          <p:stSnd loop="1">
            <p:snd r:embed="rId3" name="Clássico - Serenata Schubert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rgbClr val="FFFFF9"/>
            </a:gs>
            <a:gs pos="100000">
              <a:srgbClr val="FF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BF74D00-51B5-466C-A547-BE265998B6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es-ES"/>
              <a:t>Feu clic aquí per editar l'estil de títol del patró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3B247A6-FCC6-40EF-889F-4CA1F76ACC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es-ES"/>
              <a:t>Feu clic aquí per editar els estils de text del patró</a:t>
            </a:r>
          </a:p>
          <a:p>
            <a:pPr lvl="1"/>
            <a:r>
              <a:rPr lang="ca-ES" altLang="es-ES"/>
              <a:t>Segon nivell</a:t>
            </a:r>
          </a:p>
          <a:p>
            <a:pPr lvl="2"/>
            <a:r>
              <a:rPr lang="ca-ES" altLang="es-ES"/>
              <a:t>Tercer nivell</a:t>
            </a:r>
          </a:p>
          <a:p>
            <a:pPr lvl="3"/>
            <a:r>
              <a:rPr lang="ca-ES" altLang="es-ES"/>
              <a:t>Quart nivell</a:t>
            </a:r>
          </a:p>
          <a:p>
            <a:pPr lvl="4"/>
            <a:r>
              <a:rPr lang="ca-ES" altLang="es-ES"/>
              <a:t>Cinquè nivell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E16453B-A741-4E31-A080-C086A0D9834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2030C4A-D99F-4F03-B907-53864B4A6CD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1F89B34-BB9F-47ED-ACCE-C423AA45BA7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7D987E5-62FD-4678-9B83-EA8AFB851618}" type="slidenum">
              <a:rPr lang="ca-ES" altLang="es-ES"/>
              <a:pPr/>
              <a:t>‹Nº›</a:t>
            </a:fld>
            <a:endParaRPr lang="ca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0">
        <p:sndAc>
          <p:stSnd loop="1">
            <p:snd r:embed="rId13" name="Clássico - Serenata Schubert.wav"/>
          </p:stSnd>
        </p:sndAc>
      </p:transition>
    </mc:Choice>
    <mc:Fallback xmlns="">
      <p:transition advClick="0" advTm="0">
        <p:sndAc>
          <p:stSnd loop="1">
            <p:snd r:embed="rId14" name="Clássico - Serenata Schubert.wav"/>
          </p:stSnd>
        </p:sndAc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gif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084F310A-FB99-428D-8F00-AB15247E4E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47625"/>
            <a:ext cx="8432800" cy="5667375"/>
          </a:xfrm>
          <a:prstGeom prst="rect">
            <a:avLst/>
          </a:prstGeom>
        </p:spPr>
      </p:pic>
      <p:pic>
        <p:nvPicPr>
          <p:cNvPr id="9" name="Picture 6" descr="Stalraam 1">
            <a:extLst>
              <a:ext uri="{FF2B5EF4-FFF2-40B4-BE49-F238E27FC236}">
                <a16:creationId xmlns:a16="http://schemas.microsoft.com/office/drawing/2014/main" id="{3C7B0D7A-87E8-4C22-BBB8-017E35AE5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" t="1260" r="3780"/>
          <a:stretch>
            <a:fillRect/>
          </a:stretch>
        </p:blipFill>
        <p:spPr bwMode="auto">
          <a:xfrm>
            <a:off x="248" y="-243408"/>
            <a:ext cx="9144000" cy="756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 emocion.wav">
            <a:hlinkClick r:id="" action="ppaction://media"/>
            <a:extLst>
              <a:ext uri="{FF2B5EF4-FFF2-40B4-BE49-F238E27FC236}">
                <a16:creationId xmlns:a16="http://schemas.microsoft.com/office/drawing/2014/main" id="{C5915F6C-37AD-4E3C-BC10-526D67E7CE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410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12">
            <a:extLst>
              <a:ext uri="{FF2B5EF4-FFF2-40B4-BE49-F238E27FC236}">
                <a16:creationId xmlns:a16="http://schemas.microsoft.com/office/drawing/2014/main" id="{F9DD84EB-0AA3-443B-97DB-CE3429107F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720" y="1700808"/>
            <a:ext cx="5329238" cy="1512887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</a:bodyPr>
          <a:lstStyle/>
          <a:p>
            <a:pPr algn="ctr"/>
            <a:r>
              <a:rPr lang="es-ES" sz="6000" kern="10" dirty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elwe Bd BT"/>
              </a:rPr>
              <a:t>VEN A MI CASA</a:t>
            </a:r>
          </a:p>
          <a:p>
            <a:pPr algn="ctr"/>
            <a:r>
              <a:rPr lang="es-ES" sz="6000" kern="10" dirty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elwe Bd BT"/>
              </a:rPr>
              <a:t>SEÑOR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0">
        <p:fade/>
      </p:transition>
    </mc:Choice>
    <mc:Fallback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5">
                <p:cTn id="1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76F5B2F-0662-4F0F-9C64-5CE66B9E7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" y="404664"/>
            <a:ext cx="8124825" cy="5310336"/>
          </a:xfrm>
          <a:prstGeom prst="rect">
            <a:avLst/>
          </a:prstGeom>
        </p:spPr>
      </p:pic>
      <p:pic>
        <p:nvPicPr>
          <p:cNvPr id="6" name="Picture 6" descr="Stalraam 1">
            <a:extLst>
              <a:ext uri="{FF2B5EF4-FFF2-40B4-BE49-F238E27FC236}">
                <a16:creationId xmlns:a16="http://schemas.microsoft.com/office/drawing/2014/main" id="{A2397D1A-9E62-47D1-B384-F1C282CC9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" t="1260" r="37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9B6CFEE-1BA7-46A1-A9AD-A0F294C41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8227" y="1614742"/>
            <a:ext cx="542135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es-E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el atardecer de mi vida</a:t>
            </a:r>
          </a:p>
          <a:p>
            <a:pPr algn="ctr" eaLnBrk="1" hangingPunct="1"/>
            <a:r>
              <a:rPr lang="es-ES_tradnl" altLang="es-E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 a mi casa, Señor,</a:t>
            </a:r>
          </a:p>
          <a:p>
            <a:pPr algn="ctr" eaLnBrk="1" hangingPunct="1"/>
            <a:r>
              <a:rPr lang="es-ES_tradnl" altLang="es-E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antes de que llegue</a:t>
            </a:r>
          </a:p>
          <a:p>
            <a:pPr algn="ctr" eaLnBrk="1" hangingPunct="1"/>
            <a:r>
              <a:rPr lang="es-ES_tradnl" altLang="es-E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 definitivo encuentro </a:t>
            </a:r>
          </a:p>
          <a:p>
            <a:pPr algn="ctr" eaLnBrk="1" hangingPunct="1"/>
            <a:r>
              <a:rPr lang="es-ES_tradnl" altLang="es-E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Dios.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sndAc>
          <p:stSnd loop="1">
            <p:snd r:embed="rId2" name="Clássico - Serenata Schubert.wav"/>
          </p:stSnd>
        </p:sndAc>
      </p:transition>
    </mc:Choice>
    <mc:Fallback xmlns="">
      <p:transition advClick="0" advTm="0">
        <p:sndAc>
          <p:stSnd loop="1">
            <p:snd r:embed="rId5" name="Clássico - Serenata Schubert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094A468-B2B5-4833-9DBC-2034F7E75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21" y="109994"/>
            <a:ext cx="7420338" cy="5983302"/>
          </a:xfrm>
          <a:prstGeom prst="rect">
            <a:avLst/>
          </a:prstGeom>
        </p:spPr>
      </p:pic>
      <p:pic>
        <p:nvPicPr>
          <p:cNvPr id="4099" name="Picture 6" descr="Stalraam 1">
            <a:extLst>
              <a:ext uri="{FF2B5EF4-FFF2-40B4-BE49-F238E27FC236}">
                <a16:creationId xmlns:a16="http://schemas.microsoft.com/office/drawing/2014/main" id="{01B43A1B-BAED-46B9-80A6-ACCF458A3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" t="1260" r="37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9EF39A76-9C26-4A3C-B69C-C1EAF12CE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6518" y="2057400"/>
            <a:ext cx="459613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es-E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Sella tú las goteras </a:t>
            </a:r>
          </a:p>
          <a:p>
            <a:pPr algn="ctr" eaLnBrk="1" hangingPunct="1"/>
            <a:r>
              <a:rPr lang="es-ES_tradnl" altLang="es-E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el tiempo abrió</a:t>
            </a:r>
          </a:p>
          <a:p>
            <a:pPr algn="ctr" eaLnBrk="1" hangingPunct="1"/>
            <a:r>
              <a:rPr lang="es-ES_tradnl" altLang="es-E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la estructura frágil </a:t>
            </a:r>
          </a:p>
          <a:p>
            <a:pPr algn="ctr" eaLnBrk="1" hangingPunct="1"/>
            <a:r>
              <a:rPr lang="es-ES_tradnl" altLang="es-E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mi ser</a:t>
            </a:r>
            <a:endParaRPr lang="es-ES" altLang="es-E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>
        <p:sndAc>
          <p:stSnd loop="1">
            <p:snd r:embed="rId2" name="Clássico - Serenata Schubert.wav"/>
          </p:stSnd>
        </p:sndAc>
      </p:transition>
    </mc:Choice>
    <mc:Fallback xmlns="">
      <p:transition advClick="0" advTm="7000">
        <p:sndAc>
          <p:stSnd loop="1">
            <p:snd r:embed="rId5" name="Clássico - Serenata Schubert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A44528E-6F04-48C7-88D4-D438F61F8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01"/>
            <a:ext cx="9144000" cy="6814797"/>
          </a:xfrm>
          <a:prstGeom prst="rect">
            <a:avLst/>
          </a:prstGeom>
        </p:spPr>
      </p:pic>
      <p:pic>
        <p:nvPicPr>
          <p:cNvPr id="5123" name="Picture 5" descr="Stalraam 1">
            <a:extLst>
              <a:ext uri="{FF2B5EF4-FFF2-40B4-BE49-F238E27FC236}">
                <a16:creationId xmlns:a16="http://schemas.microsoft.com/office/drawing/2014/main" id="{414670FC-7AFC-401D-B919-E131968AC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" t="1260" r="37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608E1AD8-5A5D-4160-A9F2-00769E078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488" y="1340768"/>
            <a:ext cx="503663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es-E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que vuelva a ascender </a:t>
            </a:r>
          </a:p>
          <a:p>
            <a:pPr algn="ctr" eaLnBrk="1" hangingPunct="1"/>
            <a:r>
              <a:rPr lang="es-ES_tradnl" altLang="es-E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verde la hiedra</a:t>
            </a:r>
          </a:p>
          <a:p>
            <a:pPr algn="ctr" eaLnBrk="1" hangingPunct="1"/>
            <a:r>
              <a:rPr lang="es-ES_tradnl" altLang="es-E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las celosías del alma </a:t>
            </a:r>
          </a:p>
          <a:p>
            <a:pPr algn="ctr" eaLnBrk="1" hangingPunct="1"/>
            <a:r>
              <a:rPr lang="es-ES_tradnl" altLang="es-E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llegar </a:t>
            </a:r>
          </a:p>
          <a:p>
            <a:pPr algn="ctr" eaLnBrk="1" hangingPunct="1"/>
            <a:r>
              <a:rPr lang="es-ES_tradnl" altLang="es-E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primavera.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sndAc>
          <p:stSnd loop="1">
            <p:snd r:embed="rId2" name="Clássico - Serenata Schubert.wav"/>
          </p:stSnd>
        </p:sndAc>
      </p:transition>
    </mc:Choice>
    <mc:Fallback xmlns="">
      <p:transition advClick="0" advTm="0">
        <p:sndAc>
          <p:stSnd loop="1">
            <p:snd r:embed="rId5" name="Clássico - Serenata Schubert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ED92FAA-BC5D-425E-B8F7-F99239E93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7" name="Picture 5" descr="Stalraam 1">
            <a:extLst>
              <a:ext uri="{FF2B5EF4-FFF2-40B4-BE49-F238E27FC236}">
                <a16:creationId xmlns:a16="http://schemas.microsoft.com/office/drawing/2014/main" id="{7C4F4DC1-B640-49F0-A54F-73A2AA6A7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" t="1260" r="37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61CED3CB-983E-40B3-86DD-6B9938DB9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0" y="1997839"/>
            <a:ext cx="592598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es-E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los pájaros bullangueros</a:t>
            </a:r>
          </a:p>
          <a:p>
            <a:pPr algn="ctr" eaLnBrk="1" hangingPunct="1"/>
            <a:r>
              <a:rPr lang="es-ES_tradnl" altLang="es-E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pongan música a mis sueños </a:t>
            </a:r>
          </a:p>
          <a:p>
            <a:pPr algn="ctr" eaLnBrk="1" hangingPunct="1"/>
            <a:r>
              <a:rPr lang="es-ES_tradnl" altLang="es-E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incumplidos</a:t>
            </a:r>
          </a:p>
          <a:p>
            <a:pPr algn="ctr" eaLnBrk="1" hangingPunct="1"/>
            <a:r>
              <a:rPr lang="es-ES_tradnl" altLang="es-E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las riberas doradas </a:t>
            </a:r>
          </a:p>
          <a:p>
            <a:pPr algn="ctr" eaLnBrk="1" hangingPunct="1"/>
            <a:r>
              <a:rPr lang="es-ES_tradnl" altLang="es-E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tarde.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sndAc>
          <p:stSnd loop="1">
            <p:snd r:embed="rId2" name="Clássico - Serenata Schubert.wav"/>
          </p:stSnd>
        </p:sndAc>
      </p:transition>
    </mc:Choice>
    <mc:Fallback xmlns="">
      <p:transition advClick="0" advTm="0">
        <p:sndAc>
          <p:stSnd loop="1">
            <p:snd r:embed="rId5" name="Clássico - Serenata Schubert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9C527FF-FA53-4FD8-AE1E-846C51751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5740102"/>
          </a:xfrm>
          <a:prstGeom prst="rect">
            <a:avLst/>
          </a:prstGeom>
        </p:spPr>
      </p:pic>
      <p:pic>
        <p:nvPicPr>
          <p:cNvPr id="7171" name="Picture 5" descr="Stalraam 1">
            <a:extLst>
              <a:ext uri="{FF2B5EF4-FFF2-40B4-BE49-F238E27FC236}">
                <a16:creationId xmlns:a16="http://schemas.microsoft.com/office/drawing/2014/main" id="{0FB92C0D-8A9C-4546-9EE8-E29A22617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" t="1260" r="37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79DAA916-897C-4F67-8F94-B08F7BF75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0" y="1304895"/>
            <a:ext cx="589199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es-E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antes </a:t>
            </a:r>
          </a:p>
          <a:p>
            <a:pPr algn="ctr" eaLnBrk="1" hangingPunct="1"/>
            <a:r>
              <a:rPr lang="es-ES_tradnl" altLang="es-E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la luz se apague, </a:t>
            </a:r>
          </a:p>
          <a:p>
            <a:pPr algn="ctr" eaLnBrk="1" hangingPunct="1"/>
            <a:r>
              <a:rPr lang="es-ES_tradnl" altLang="es-E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quiero ver arder en mi hogar</a:t>
            </a:r>
          </a:p>
          <a:p>
            <a:pPr algn="ctr" eaLnBrk="1" hangingPunct="1"/>
            <a:r>
              <a:rPr lang="es-ES_tradnl" altLang="es-E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llama permanente </a:t>
            </a:r>
          </a:p>
          <a:p>
            <a:pPr algn="ctr" eaLnBrk="1" hangingPunct="1"/>
            <a:r>
              <a:rPr lang="es-ES_tradnl" altLang="es-E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nuestra eterna</a:t>
            </a:r>
          </a:p>
          <a:p>
            <a:pPr algn="ctr" eaLnBrk="1" hangingPunct="1"/>
            <a:r>
              <a:rPr lang="es-ES_tradnl" altLang="es-E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amistad.</a:t>
            </a:r>
            <a:endParaRPr lang="es-ES" altLang="es-E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sndAc>
          <p:stSnd loop="1">
            <p:snd r:embed="rId2" name="Clássico - Serenata Schubert.wav"/>
          </p:stSnd>
        </p:sndAc>
      </p:transition>
    </mc:Choice>
    <mc:Fallback xmlns="">
      <p:transition advClick="0" advTm="0">
        <p:sndAc>
          <p:stSnd loop="1">
            <p:snd r:embed="rId5" name="Clássico - Serenata Schubert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955E518-0390-4D36-89FB-65132A2D7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59787"/>
            <a:ext cx="7416824" cy="5392186"/>
          </a:xfrm>
          <a:prstGeom prst="rect">
            <a:avLst/>
          </a:prstGeom>
        </p:spPr>
      </p:pic>
      <p:pic>
        <p:nvPicPr>
          <p:cNvPr id="8195" name="Picture 5" descr="Stalraam 1">
            <a:extLst>
              <a:ext uri="{FF2B5EF4-FFF2-40B4-BE49-F238E27FC236}">
                <a16:creationId xmlns:a16="http://schemas.microsoft.com/office/drawing/2014/main" id="{108DB16B-4B38-4F88-9AA7-EDA3BF5AC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" t="1260" r="37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1A5091DD-2A22-4E7F-9F22-5FCFEBB43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684" y="2057400"/>
            <a:ext cx="505779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es-E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Uniremos </a:t>
            </a:r>
          </a:p>
          <a:p>
            <a:pPr algn="ctr" eaLnBrk="1" hangingPunct="1"/>
            <a:r>
              <a:rPr lang="es-ES_tradnl" altLang="es-E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entonces nuestras manos</a:t>
            </a:r>
          </a:p>
          <a:p>
            <a:pPr algn="ctr" eaLnBrk="1" hangingPunct="1"/>
            <a:r>
              <a:rPr lang="es-ES_tradnl" altLang="es-E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juntar ambos,</a:t>
            </a:r>
          </a:p>
          <a:p>
            <a:pPr algn="ctr" eaLnBrk="1" hangingPunct="1"/>
            <a:r>
              <a:rPr lang="es-ES_tradnl" altLang="es-E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tú, lo divino, </a:t>
            </a:r>
          </a:p>
          <a:p>
            <a:pPr algn="ctr" eaLnBrk="1" hangingPunct="1"/>
            <a:r>
              <a:rPr lang="es-ES_tradnl" altLang="es-E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yo, lo humano.</a:t>
            </a:r>
            <a:endParaRPr lang="es-ES" altLang="es-ES" sz="36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0">
        <p:sndAc>
          <p:stSnd loop="1">
            <p:snd r:embed="rId2" name="Clássico - Serenata Schubert.wav"/>
          </p:stSnd>
        </p:sndAc>
      </p:transition>
    </mc:Choice>
    <mc:Fallback>
      <p:transition advClick="0" advTm="0">
        <p:sndAc>
          <p:stSnd loop="1">
            <p:snd r:embed="rId2" name="Clássico - Serenata Schubert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2918960-BF05-4811-BA2C-34AC3916B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96" y="0"/>
            <a:ext cx="8701183" cy="6093296"/>
          </a:xfrm>
          <a:prstGeom prst="rect">
            <a:avLst/>
          </a:prstGeom>
        </p:spPr>
      </p:pic>
      <p:pic>
        <p:nvPicPr>
          <p:cNvPr id="9219" name="Picture 5" descr="Stalraam 1">
            <a:extLst>
              <a:ext uri="{FF2B5EF4-FFF2-40B4-BE49-F238E27FC236}">
                <a16:creationId xmlns:a16="http://schemas.microsoft.com/office/drawing/2014/main" id="{3D7B8DE7-1111-428F-AC15-65F140406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" t="1260" r="3780"/>
          <a:stretch>
            <a:fillRect/>
          </a:stretch>
        </p:blipFill>
        <p:spPr bwMode="auto">
          <a:xfrm>
            <a:off x="31080" y="-387424"/>
            <a:ext cx="9144000" cy="734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AC96C252-1FA4-4B49-995D-A8125D31F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441" y="745827"/>
            <a:ext cx="4422823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es-E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 cena familiar</a:t>
            </a:r>
          </a:p>
          <a:p>
            <a:pPr algn="ctr" eaLnBrk="1" hangingPunct="1"/>
            <a:r>
              <a:rPr lang="es-ES_tradnl" altLang="es-E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sellará para siempre</a:t>
            </a:r>
          </a:p>
          <a:p>
            <a:pPr algn="ctr" eaLnBrk="1" hangingPunct="1"/>
            <a:r>
              <a:rPr lang="es-ES_tradnl" altLang="es-E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nuestra fiel amistad</a:t>
            </a:r>
          </a:p>
          <a:p>
            <a:pPr algn="ctr" eaLnBrk="1" hangingPunct="1"/>
            <a:r>
              <a:rPr lang="es-ES_tradnl" altLang="es-E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juntando así </a:t>
            </a:r>
          </a:p>
          <a:p>
            <a:pPr algn="ctr" eaLnBrk="1" hangingPunct="1"/>
            <a:r>
              <a:rPr lang="es-ES_tradnl" altLang="es-E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tiempo</a:t>
            </a:r>
          </a:p>
          <a:p>
            <a:pPr algn="ctr" eaLnBrk="1" hangingPunct="1"/>
            <a:r>
              <a:rPr lang="es-ES_tradnl" altLang="es-E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la eternidad</a:t>
            </a:r>
          </a:p>
          <a:p>
            <a:pPr algn="ctr" eaLnBrk="1" hangingPunct="1"/>
            <a:endParaRPr lang="es-ES_tradnl" altLang="es-ES" sz="36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s-ES_tradnl" altLang="es-E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Juan Manuel del Río</a:t>
            </a:r>
          </a:p>
          <a:p>
            <a:pPr algn="ctr" eaLnBrk="1" hangingPunct="1"/>
            <a:endParaRPr lang="es-ES_tradnl" altLang="es-ES" sz="36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FE6C46F-FA5A-4BA2-A09A-C0EF4CA88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630" y="4797152"/>
            <a:ext cx="9717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a-ES" altLang="es-ES" sz="2400" b="1" dirty="0">
                <a:solidFill>
                  <a:srgbClr val="0000FF"/>
                </a:solidFill>
                <a:latin typeface="Arial Black" panose="020B0A04020102020204" pitchFamily="34" charset="0"/>
              </a:rPr>
              <a:t>F I N</a:t>
            </a:r>
            <a:endParaRPr lang="es-ES" altLang="es-ES" sz="2400" b="1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sndAc>
          <p:stSnd loop="1">
            <p:snd r:embed="rId2" name="Clássico - Serenata Schubert.wav"/>
          </p:stSnd>
        </p:sndAc>
      </p:transition>
    </mc:Choice>
    <mc:Fallback>
      <p:transition>
        <p:sndAc>
          <p:stSnd loop="1">
            <p:snd r:embed="rId2" name="Clássico - Serenata Schubert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4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Disseny per defecte">
  <a:themeElements>
    <a:clrScheme name="Disseny per defec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seny per defec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seny per defec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Hoy aprendí-2</Template>
  <TotalTime>285</TotalTime>
  <Words>145</Words>
  <Application>Microsoft Office PowerPoint</Application>
  <PresentationFormat>Presentación en pantalla (4:3)</PresentationFormat>
  <Paragraphs>42</Paragraphs>
  <Slides>8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Belwe Bd BT</vt:lpstr>
      <vt:lpstr>Calibri</vt:lpstr>
      <vt:lpstr>Times New Roman</vt:lpstr>
      <vt:lpstr>Disseny per defecte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JM</dc:creator>
  <cp:lastModifiedBy>pc</cp:lastModifiedBy>
  <cp:revision>0</cp:revision>
  <cp:lastPrinted>1601-01-01T00:00:00Z</cp:lastPrinted>
  <dcterms:created xsi:type="dcterms:W3CDTF">2021-01-16T11:56:14Z</dcterms:created>
  <dcterms:modified xsi:type="dcterms:W3CDTF">2021-01-16T17:43:34Z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