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8" r:id="rId2"/>
    <p:sldId id="294" r:id="rId3"/>
    <p:sldId id="261" r:id="rId4"/>
    <p:sldId id="319" r:id="rId5"/>
    <p:sldId id="352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Baskerville Old Face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Baskerville Old Face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Baskerville Old Face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Baskerville Old Face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Baskerville Old Face" pitchFamily="18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Baskerville Old Face" pitchFamily="18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Baskerville Old Face" pitchFamily="18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Baskerville Old Face" pitchFamily="18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Baskerville Old Face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3333FF"/>
    <a:srgbClr val="666699"/>
    <a:srgbClr val="FFCCFF"/>
    <a:srgbClr val="FF99CC"/>
    <a:srgbClr val="CC3300"/>
    <a:srgbClr val="66FF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3" autoAdjust="0"/>
    <p:restoredTop sz="92883" autoAdjust="0"/>
  </p:normalViewPr>
  <p:slideViewPr>
    <p:cSldViewPr>
      <p:cViewPr>
        <p:scale>
          <a:sx n="58" d="100"/>
          <a:sy n="58" d="100"/>
        </p:scale>
        <p:origin x="-1147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523CDE87-DB82-493D-9502-7E188F9DB1D0}" type="datetimeFigureOut">
              <a:rPr lang="fr-FR"/>
              <a:pPr>
                <a:defRPr/>
              </a:pPr>
              <a:t>27/02/2014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C392637C-2775-4078-9376-8AE4838E964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74884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D6743-CD29-4B06-A7EC-CBA04DA21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36026"/>
      </p:ext>
    </p:extLst>
  </p:cSld>
  <p:clrMapOvr>
    <a:masterClrMapping/>
  </p:clrMapOvr>
  <p:transition spd="slow" advTm="7000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5D665-7B39-43D1-9F2D-06B1A2F0E8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93779"/>
      </p:ext>
    </p:extLst>
  </p:cSld>
  <p:clrMapOvr>
    <a:masterClrMapping/>
  </p:clrMapOvr>
  <p:transition spd="slow" advTm="7000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707A5-57B4-40F8-9EDF-6F3A96947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985306"/>
      </p:ext>
    </p:extLst>
  </p:cSld>
  <p:clrMapOvr>
    <a:masterClrMapping/>
  </p:clrMapOvr>
  <p:transition spd="slow" advTm="7000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466DC-9238-4539-AB5F-22D71CC30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25199"/>
      </p:ext>
    </p:extLst>
  </p:cSld>
  <p:clrMapOvr>
    <a:masterClrMapping/>
  </p:clrMapOvr>
  <p:transition spd="slow" advTm="7000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73952-6E47-412F-A30B-ADB7EAEA6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371135"/>
      </p:ext>
    </p:extLst>
  </p:cSld>
  <p:clrMapOvr>
    <a:masterClrMapping/>
  </p:clrMapOvr>
  <p:transition spd="slow" advTm="7000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961D4-755A-4B94-B312-E55119CA2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050003"/>
      </p:ext>
    </p:extLst>
  </p:cSld>
  <p:clrMapOvr>
    <a:masterClrMapping/>
  </p:clrMapOvr>
  <p:transition spd="slow" advTm="7000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7CDF6-F0C8-47AC-8BD7-9237A9D904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28606"/>
      </p:ext>
    </p:extLst>
  </p:cSld>
  <p:clrMapOvr>
    <a:masterClrMapping/>
  </p:clrMapOvr>
  <p:transition spd="slow" advTm="7000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46542-4976-4652-A951-43E171F62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45023"/>
      </p:ext>
    </p:extLst>
  </p:cSld>
  <p:clrMapOvr>
    <a:masterClrMapping/>
  </p:clrMapOvr>
  <p:transition spd="slow" advTm="7000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697DC-598B-4E4F-B682-676B2CC9E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06473"/>
      </p:ext>
    </p:extLst>
  </p:cSld>
  <p:clrMapOvr>
    <a:masterClrMapping/>
  </p:clrMapOvr>
  <p:transition spd="slow" advTm="7000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C5789-A882-4B02-A5BC-EC8BBAD2C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61399"/>
      </p:ext>
    </p:extLst>
  </p:cSld>
  <p:clrMapOvr>
    <a:masterClrMapping/>
  </p:clrMapOvr>
  <p:transition spd="slow" advTm="7000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C36C6-8B7A-47BF-922C-B97DEAC8F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0434"/>
      </p:ext>
    </p:extLst>
  </p:cSld>
  <p:clrMapOvr>
    <a:masterClrMapping/>
  </p:clrMapOvr>
  <p:transition spd="slow" advTm="7000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7515CFCB-F767-4D07-B272-14CE6F4B5A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7000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imagenes_0004-PLA-000270-PIC_519cc9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93663"/>
            <a:ext cx="5715000" cy="667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Text Box 10"/>
          <p:cNvSpPr txBox="1">
            <a:spLocks noChangeArrowheads="1"/>
          </p:cNvSpPr>
          <p:nvPr/>
        </p:nvSpPr>
        <p:spPr bwMode="auto">
          <a:xfrm rot="20942794">
            <a:off x="1245376" y="3909084"/>
            <a:ext cx="7904162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44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Cauce </a:t>
            </a:r>
            <a:endParaRPr lang="es-ES" sz="4400" dirty="0" smtClean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defRPr/>
            </a:pPr>
            <a:r>
              <a:rPr lang="es-ES" sz="44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de </a:t>
            </a:r>
            <a:r>
              <a:rPr lang="es-ES" sz="44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la </a:t>
            </a:r>
            <a:r>
              <a:rPr lang="es-ES" sz="44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humanidad</a:t>
            </a:r>
            <a:endParaRPr lang="es-ES" sz="4400" dirty="0">
              <a:solidFill>
                <a:schemeClr val="accent1">
                  <a:lumMod val="75000"/>
                </a:schemeClr>
              </a:solidFill>
              <a:latin typeface="Verdana" pitchFamily="34" charset="0"/>
            </a:endParaRPr>
          </a:p>
          <a:p>
            <a:pPr algn="ctr">
              <a:defRPr/>
            </a:pPr>
            <a:endParaRPr lang="es-ES" sz="4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8000">
        <p14:vortex dir="r"/>
        <p:sndAc>
          <p:stSnd>
            <p:snd r:embed="rId2" name="Soutullo y Vert - La leyenda del beso - guitarra clásica española.wav"/>
          </p:stSnd>
        </p:sndAc>
      </p:transition>
    </mc:Choice>
    <mc:Fallback xmlns="">
      <p:transition spd="slow" advTm="8000">
        <p:fade/>
        <p:sndAc>
          <p:stSnd>
            <p:snd r:embed="rId5" name="Soutullo y Vert - La leyenda del beso - guitarra clásica español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75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kelar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68313" y="404664"/>
            <a:ext cx="8977312" cy="653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</a:t>
            </a:r>
            <a:r>
              <a:rPr lang="es-ES" sz="2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éjame hundir mis manos, </a:t>
            </a:r>
            <a:r>
              <a:rPr lang="es-ES" sz="28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Madre Tierra,</a:t>
            </a:r>
            <a:endParaRPr lang="es-ES" sz="2800" dirty="0">
              <a:solidFill>
                <a:schemeClr val="bg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en el regazo virgen de tu maternidad, 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que fluye como río impetuoso</a:t>
            </a:r>
            <a:endParaRPr lang="es-ES" sz="2800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 cuyo curso se asoman 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las raíces de las razas todas, </a:t>
            </a:r>
            <a:endParaRPr lang="es-ES" sz="2800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río rumoroso que nace pensado 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en la noche </a:t>
            </a:r>
            <a:r>
              <a:rPr lang="es-ES" sz="28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de los tiempos 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hasta </a:t>
            </a:r>
            <a:r>
              <a:rPr lang="es-ES" sz="2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llegar a la Mar</a:t>
            </a:r>
            <a:endParaRPr lang="es-ES" sz="2800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de donde venimos </a:t>
            </a:r>
            <a:r>
              <a:rPr lang="es-ES" sz="28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es-ES" sz="2800" dirty="0">
              <a:solidFill>
                <a:schemeClr val="bg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cautivos de atávica soledad 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amasada en el silencio de la arcilla noble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que </a:t>
            </a: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humaniza </a:t>
            </a:r>
            <a:r>
              <a:rPr lang="es-E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mi raza. 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	</a:t>
            </a:r>
            <a:endParaRPr lang="es-ES" sz="2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8000">
        <p14:vortex dir="r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7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1375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1" name="Picture 13" descr="Imagen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68313" y="4005263"/>
            <a:ext cx="8977312" cy="2569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	Ay, mi raza, esparcida en la estepa, 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	el desierto, el valle y la montaña, 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	tan </a:t>
            </a: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castigada de soledad.</a:t>
            </a:r>
            <a:endParaRPr lang="es-ES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		</a:t>
            </a:r>
            <a:endParaRPr lang="es-ES" sz="2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9000">
        <p14:vortex dir="r"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7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7173913"/>
          </a:xfrm>
          <a:prstGeom prst="rect">
            <a:avLst/>
          </a:prstGeom>
        </p:spPr>
      </p:pic>
      <p:pic>
        <p:nvPicPr>
          <p:cNvPr id="6" name="Picture 4" descr="bossque-de-bamb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7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763" y="1268413"/>
            <a:ext cx="8977312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	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		</a:t>
            </a: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Abramos nuestros </a:t>
            </a:r>
            <a:r>
              <a:rPr lang="es-E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ojos de </a:t>
            </a: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arena </a:t>
            </a:r>
            <a:endParaRPr lang="es-ES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		e ingresemos juntos a la Mar 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		a purificar en Agua </a:t>
            </a: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reconciliadora</a:t>
            </a:r>
            <a:endParaRPr lang="es-ES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		nuestro ser, </a:t>
            </a: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y </a:t>
            </a:r>
            <a:r>
              <a:rPr lang="es-E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volver otra vez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		al cauce de la </a:t>
            </a: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humanidad. </a:t>
            </a:r>
            <a:endParaRPr lang="es-ES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                                  			</a:t>
            </a:r>
            <a:r>
              <a:rPr lang="es-E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Juan Manuel del Río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1000">
        <p14:shred/>
      </p:transition>
    </mc:Choice>
    <mc:Fallback xmlns="">
      <p:transition spd="slow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7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175"/>
            <a:ext cx="284380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51052" y="4393414"/>
            <a:ext cx="6034047" cy="2322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	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Abramos nuestros </a:t>
            </a:r>
            <a:r>
              <a:rPr lang="es-E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ojos de </a:t>
            </a:r>
            <a:r>
              <a:rPr lang="es-E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arena </a:t>
            </a:r>
            <a:endParaRPr lang="es-E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 </a:t>
            </a:r>
            <a:r>
              <a:rPr lang="es-E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ingresemos juntos a la Mar 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 </a:t>
            </a:r>
            <a:r>
              <a:rPr lang="es-E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purificar en Agua </a:t>
            </a:r>
            <a:r>
              <a:rPr lang="es-E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reconciliadora</a:t>
            </a:r>
            <a:endParaRPr lang="es-E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nuestro </a:t>
            </a:r>
            <a:r>
              <a:rPr lang="es-E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ser, </a:t>
            </a:r>
            <a:r>
              <a:rPr lang="es-E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y </a:t>
            </a:r>
            <a:r>
              <a:rPr lang="es-E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volver otra vez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al </a:t>
            </a:r>
            <a:r>
              <a:rPr lang="es-E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cauce de la </a:t>
            </a:r>
            <a:r>
              <a:rPr lang="es-E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humanidad. </a:t>
            </a:r>
            <a:endParaRPr lang="es-E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	</a:t>
            </a:r>
            <a:r>
              <a:rPr lang="es-E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			</a:t>
            </a:r>
            <a:r>
              <a:rPr lang="es-E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Juan </a:t>
            </a:r>
            <a:r>
              <a:rPr lang="es-E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Manuel del Río</a:t>
            </a:r>
          </a:p>
        </p:txBody>
      </p:sp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6558979" y="2492896"/>
            <a:ext cx="2603834" cy="1569660"/>
          </a:xfrm>
          <a:prstGeom prst="rect">
            <a:avLst/>
          </a:prstGeom>
          <a:solidFill>
            <a:srgbClr val="000099">
              <a:alpha val="58038"/>
            </a:srgbClr>
          </a:solidFill>
          <a:ln w="9525">
            <a:solidFill>
              <a:srgbClr val="00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Baskerville Old Face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Baskerville Old Face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Baskerville Old Face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Baskerville Old Face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Baskerville Old Fac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askerville Old Fac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askerville Old Fac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askerville Old Fac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askerville Old Face" pitchFamily="18" charset="0"/>
              </a:defRPr>
            </a:lvl9pPr>
          </a:lstStyle>
          <a:p>
            <a:pPr algn="ctr" eaLnBrk="1" hangingPunct="1"/>
            <a:r>
              <a:rPr lang="pt-BR" sz="9600" dirty="0">
                <a:solidFill>
                  <a:srgbClr val="00FFFF"/>
                </a:solidFill>
                <a:latin typeface="Georgia" pitchFamily="18" charset="0"/>
              </a:rPr>
              <a:t>FIN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83568" y="3528207"/>
            <a:ext cx="4536504" cy="168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	Ay, mi raza, esparcida en la estepa, 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	el desierto, el valle y la montaña, 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	tan </a:t>
            </a:r>
            <a:r>
              <a:rPr lang="es-E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castigada de soledad.</a:t>
            </a:r>
            <a:endParaRPr lang="es-E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		</a:t>
            </a:r>
            <a:endParaRPr lang="es-E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51052" y="225143"/>
            <a:ext cx="5543847" cy="320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</a:t>
            </a:r>
            <a:r>
              <a:rPr lang="es-ES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éjame hundir mis manos, </a:t>
            </a:r>
            <a:r>
              <a:rPr lang="es-ES" sz="16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Madre Tierra,</a:t>
            </a:r>
            <a:endParaRPr lang="es-ES" sz="1600" dirty="0">
              <a:solidFill>
                <a:schemeClr val="bg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en el regazo virgen de tu maternidad, 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que fluye como río impetuoso</a:t>
            </a:r>
            <a:endParaRPr lang="es-ES" sz="1600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 cuyo curso se asoman 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las raíces de las razas todas, </a:t>
            </a:r>
            <a:endParaRPr lang="es-ES" sz="1600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río rumoroso que nace pensado 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en la noche </a:t>
            </a:r>
            <a:r>
              <a:rPr lang="es-ES" sz="16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de los tiempos </a:t>
            </a:r>
            <a:r>
              <a:rPr lang="es-ES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hasta llegar a la Mar</a:t>
            </a:r>
            <a:endParaRPr lang="es-ES" sz="1600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de donde venimos </a:t>
            </a:r>
            <a:r>
              <a:rPr lang="es-ES" sz="16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cautivos </a:t>
            </a:r>
            <a:r>
              <a:rPr lang="es-ES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de atávica soledad 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amasada en el silencio de la arcilla noble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que </a:t>
            </a:r>
            <a:r>
              <a:rPr lang="es-E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humaniza </a:t>
            </a:r>
            <a:r>
              <a:rPr lang="es-E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mi raza. 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	</a:t>
            </a:r>
            <a:endParaRPr lang="es-ES" sz="1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7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375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7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145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7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140291" grpId="0" animBg="1"/>
      <p:bldP spid="5" grpId="0" autoUpdateAnimBg="0"/>
      <p:bldP spid="4" grpId="0" autoUpdateAnimBg="0"/>
    </p:bldLst>
  </p:timing>
</p:sld>
</file>

<file path=ppt/theme/theme1.xml><?xml version="1.0" encoding="utf-8"?>
<a:theme xmlns:a="http://schemas.openxmlformats.org/drawingml/2006/main" name="Cauce de la verdad-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Cauce de la verdad-2</Template>
  <TotalTime>169</TotalTime>
  <Words>145</Words>
  <Application>Microsoft Office PowerPoint</Application>
  <PresentationFormat>On-screen Show (4:3)</PresentationFormat>
  <Paragraphs>53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Cauce de la verdad-2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Cauce de la humanidad</dc:title>
  <dc:creator>jm</dc:creator>
  <cp:lastModifiedBy>Rene M Smith</cp:lastModifiedBy>
  <cp:revision>1</cp:revision>
  <dcterms:created xsi:type="dcterms:W3CDTF">2014-02-24T21:51:05Z</dcterms:created>
  <dcterms:modified xsi:type="dcterms:W3CDTF">2014-02-27T15:44:13Z</dcterms:modified>
</cp:coreProperties>
</file>