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331" r:id="rId3"/>
    <p:sldId id="339" r:id="rId4"/>
    <p:sldId id="332" r:id="rId5"/>
    <p:sldId id="333" r:id="rId6"/>
    <p:sldId id="334" r:id="rId7"/>
    <p:sldId id="335" r:id="rId8"/>
    <p:sldId id="343" r:id="rId9"/>
    <p:sldId id="337" r:id="rId10"/>
    <p:sldId id="338" r:id="rId11"/>
    <p:sldId id="321" r:id="rId12"/>
    <p:sldId id="307" r:id="rId13"/>
    <p:sldId id="306" r:id="rId14"/>
    <p:sldId id="308" r:id="rId15"/>
    <p:sldId id="309" r:id="rId16"/>
    <p:sldId id="310" r:id="rId17"/>
    <p:sldId id="325" r:id="rId18"/>
    <p:sldId id="311" r:id="rId19"/>
    <p:sldId id="326" r:id="rId20"/>
    <p:sldId id="314" r:id="rId21"/>
    <p:sldId id="303" r:id="rId22"/>
    <p:sldId id="304" r:id="rId23"/>
    <p:sldId id="305" r:id="rId24"/>
    <p:sldId id="327" r:id="rId25"/>
    <p:sldId id="319" r:id="rId26"/>
    <p:sldId id="320" r:id="rId27"/>
    <p:sldId id="328" r:id="rId28"/>
    <p:sldId id="342" r:id="rId29"/>
    <p:sldId id="341" r:id="rId30"/>
    <p:sldId id="340" r:id="rId31"/>
    <p:sldId id="329" r:id="rId32"/>
    <p:sldId id="291" r:id="rId33"/>
    <p:sldId id="293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B62BF43-8FE9-491A-8980-06AF40CAB2B8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17296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VE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A6B416-E4C9-45CB-AD0B-D99C3E72B546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002EE-4B06-4806-A41B-1D94B4797D38}" type="slidenum">
              <a:rPr lang="eu-ES" altLang="es-ES" smtClean="0"/>
              <a:pPr eaLnBrk="1" hangingPunct="1">
                <a:spcBef>
                  <a:spcPct val="0"/>
                </a:spcBef>
              </a:pPr>
              <a:t>11</a:t>
            </a:fld>
            <a:endParaRPr lang="eu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8F3B6E-9463-4E8C-A51F-1F574D92F0D5}" type="slidenum">
              <a:rPr lang="eu-ES" altLang="es-ES" smtClean="0"/>
              <a:pPr eaLnBrk="1" hangingPunct="1">
                <a:spcBef>
                  <a:spcPct val="0"/>
                </a:spcBef>
              </a:pPr>
              <a:t>20</a:t>
            </a:fld>
            <a:endParaRPr lang="eu-ES" alt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5DEB-39ED-4B30-8522-51A57A911E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02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4256-4B64-47F0-8756-0A878906E3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38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4E47-C083-40CF-AECD-21287013F8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9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4EF5-3D3A-419A-80E5-AFA8492E02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5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25FA-5A4F-4891-8349-9F58A88D7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37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7795-4571-435D-87D0-7AE4C133A0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6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51EC-5B7D-49E9-80F2-7E9326E67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FA86-A08E-4168-AC72-B2F15ED645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33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EE52-BF43-4073-9223-298E2AC176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9F42-4874-465B-B5A7-44F4FB6B22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87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5241-EE29-4BC7-AAD2-02DBF8E5DF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39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0D8F8C5-75E0-4EC6-B0FC-C3BFB60635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esu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0"/>
            <a:ext cx="5216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Rectángulo"/>
          <p:cNvSpPr>
            <a:spLocks noChangeArrowheads="1"/>
          </p:cNvSpPr>
          <p:nvPr/>
        </p:nvSpPr>
        <p:spPr bwMode="auto">
          <a:xfrm>
            <a:off x="0" y="25400"/>
            <a:ext cx="37798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 i="1" dirty="0">
                <a:solidFill>
                  <a:schemeClr val="bg1"/>
                </a:solidFill>
                <a:latin typeface="Tahoma" pitchFamily="34" charset="0"/>
              </a:rPr>
              <a:t>”Ustedes valen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 i="1" dirty="0">
                <a:solidFill>
                  <a:schemeClr val="bg1"/>
                </a:solidFill>
                <a:latin typeface="Tahoma" pitchFamily="34" charset="0"/>
              </a:rPr>
              <a:t>mucho más”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bg1"/>
                </a:solidFill>
                <a:latin typeface="Tahoma" pitchFamily="34" charset="0"/>
              </a:rPr>
              <a:t>(Mt 6, 26)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bg1"/>
                </a:solidFill>
                <a:latin typeface="Tahoma" pitchFamily="34" charset="0"/>
              </a:rPr>
              <a:t>Ejercicio 3</a:t>
            </a:r>
            <a:endParaRPr lang="es-ES" altLang="es-ES" sz="4800" dirty="0"/>
          </a:p>
        </p:txBody>
      </p:sp>
      <p:pic>
        <p:nvPicPr>
          <p:cNvPr id="4" name="Picture 2" descr="C:\Users\Rommy\Desktop\150341_215654851898593_477949142_n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/>
          </a:blip>
          <a:srcRect/>
          <a:stretch>
            <a:fillRect/>
          </a:stretch>
        </p:blipFill>
        <p:spPr bwMode="auto">
          <a:xfrm>
            <a:off x="7858124" y="25400"/>
            <a:ext cx="1247976" cy="14439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9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414463"/>
            <a:ext cx="44053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511" y="1260043"/>
            <a:ext cx="4464497" cy="48320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1 – Pido ver que </a:t>
            </a:r>
            <a:r>
              <a:rPr lang="es-ES" altLang="es-ES" sz="44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Dios me ama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2. Pido comprender que </a:t>
            </a:r>
            <a:r>
              <a:rPr lang="es-ES" altLang="es-ES" sz="44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Dios está conmigo</a:t>
            </a:r>
            <a:endParaRPr lang="es-ES" altLang="es-ES" sz="4800" b="1" u="sng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268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20965" y="0"/>
            <a:ext cx="50378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5 – Petición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6000" b="1">
              <a:latin typeface="Tahoma" pitchFamily="34" charset="0"/>
            </a:endParaRPr>
          </a:p>
        </p:txBody>
      </p:sp>
      <p:pic>
        <p:nvPicPr>
          <p:cNvPr id="12291" name="Picture 3" descr="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chemeClr val="bg1"/>
                </a:solidFill>
                <a:latin typeface="Tahoma" pitchFamily="34" charset="0"/>
              </a:rPr>
              <a:t>Punto 1</a:t>
            </a:r>
            <a:r>
              <a:rPr lang="es-ES" altLang="es-ES" sz="5400" u="sng">
                <a:solidFill>
                  <a:schemeClr val="bg1"/>
                </a:solidFill>
                <a:latin typeface="Tahoma" pitchFamily="34" charset="0"/>
              </a:rPr>
              <a:t> – “</a:t>
            </a:r>
            <a:r>
              <a:rPr lang="es-ES" altLang="es-ES" sz="5400" i="1" u="sng">
                <a:solidFill>
                  <a:schemeClr val="bg1"/>
                </a:solidFill>
                <a:latin typeface="Tahoma" pitchFamily="34" charset="0"/>
              </a:rPr>
              <a:t>Te aprecio y eres valioso</a:t>
            </a: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” (Is 43, 1-10)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6000" i="1">
                <a:solidFill>
                  <a:schemeClr val="bg1"/>
                </a:solidFill>
                <a:latin typeface="Tahoma" pitchFamily="34" charset="0"/>
              </a:rPr>
              <a:t>No temas,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i="1">
                <a:solidFill>
                  <a:schemeClr val="bg1"/>
                </a:solidFill>
                <a:latin typeface="Tahoma" pitchFamily="34" charset="0"/>
              </a:rPr>
              <a:t>que te he redimido,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i="1">
                <a:solidFill>
                  <a:schemeClr val="bg1"/>
                </a:solidFill>
                <a:latin typeface="Tahoma" pitchFamily="34" charset="0"/>
              </a:rPr>
              <a:t>Te he llamado por tu nombre. Tú eres mío </a:t>
            </a:r>
            <a:endParaRPr lang="eu-ES" altLang="es-ES" sz="6000" i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Cuando cruces las aguas, yo estaré contigo,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La corriente no te anegará; </a:t>
            </a:r>
            <a:endParaRPr lang="eu-ES" altLang="es-ES" sz="72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9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Cuando pases por el fuego,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no te quemarás,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la llama no te abrasará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;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3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Porque yo soy el Señor,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tu Dios,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tu salvador. </a:t>
            </a:r>
            <a:endParaRPr lang="eu-ES" altLang="es-ES" sz="72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VE" altLang="es-ES" sz="7200" i="1">
                <a:solidFill>
                  <a:schemeClr val="bg1"/>
                </a:solidFill>
                <a:latin typeface="Tahoma" pitchFamily="34" charset="0"/>
              </a:rPr>
              <a:t>Tú vales mucho más a mis ojos.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VE" altLang="es-ES" sz="7200" i="1">
                <a:solidFill>
                  <a:schemeClr val="bg1"/>
                </a:solidFill>
                <a:latin typeface="Tahoma" pitchFamily="34" charset="0"/>
              </a:rPr>
              <a:t>Yo te aprecio 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VE" altLang="es-ES" sz="7200" i="1">
                <a:solidFill>
                  <a:schemeClr val="bg1"/>
                </a:solidFill>
                <a:latin typeface="Tahoma" pitchFamily="34" charset="0"/>
              </a:rPr>
              <a:t>amo mucho</a:t>
            </a:r>
            <a:r>
              <a:rPr lang="es-VE" altLang="es-ES" sz="7200">
                <a:solidFill>
                  <a:schemeClr val="bg1"/>
                </a:solidFill>
                <a:latin typeface="Tahoma" pitchFamily="34" charset="0"/>
              </a:rPr>
              <a:t>.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No temas, que contigo estoy yo.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Y con todos los que llevan mi nombre, </a:t>
            </a:r>
          </a:p>
        </p:txBody>
      </p:sp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con los que creé para mi gloria,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con los que hice y formé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”. (Is 43, 1-10)</a:t>
            </a:r>
          </a:p>
        </p:txBody>
      </p:sp>
      <p:sp>
        <p:nvSpPr>
          <p:cNvPr id="19459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VE" altLang="es-E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>
                <a:solidFill>
                  <a:schemeClr val="bg1"/>
                </a:solidFill>
                <a:latin typeface="Tahoma" pitchFamily="34" charset="0"/>
              </a:rPr>
              <a:t>Punto 2 -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b="1">
                <a:solidFill>
                  <a:schemeClr val="bg1"/>
                </a:solidFill>
                <a:latin typeface="Tahoma" pitchFamily="34" charset="0"/>
              </a:rPr>
              <a:t> “</a:t>
            </a:r>
            <a:r>
              <a:rPr lang="es-ES" altLang="es-ES" sz="7200" b="1" i="1">
                <a:solidFill>
                  <a:schemeClr val="bg1"/>
                </a:solidFill>
                <a:latin typeface="Tahoma" pitchFamily="34" charset="0"/>
              </a:rPr>
              <a:t>Ustedes valen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b="1" i="1">
                <a:solidFill>
                  <a:schemeClr val="bg1"/>
                </a:solidFill>
                <a:latin typeface="Tahoma" pitchFamily="34" charset="0"/>
              </a:rPr>
              <a:t>mucho más que los turpiales 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b="1" i="1">
                <a:solidFill>
                  <a:schemeClr val="bg1"/>
                </a:solidFill>
                <a:latin typeface="Tahoma" pitchFamily="34" charset="0"/>
              </a:rPr>
              <a:t>las orquídeas</a:t>
            </a:r>
            <a:r>
              <a:rPr lang="es-ES" altLang="es-ES" sz="7200" b="1">
                <a:solidFill>
                  <a:schemeClr val="bg1"/>
                </a:solidFill>
                <a:latin typeface="Tahoma" pitchFamily="34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4800" b="1">
                <a:solidFill>
                  <a:schemeClr val="bg1"/>
                </a:solidFill>
                <a:latin typeface="Tahoma" pitchFamily="34" charset="0"/>
              </a:rPr>
              <a:t>(Mateo 6, 26)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ose María Cazorla\Escritorio\parroquia2\misa_dia31jul_san_ignacio\IL_De_Ribera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0"/>
            <a:ext cx="8323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4624"/>
            <a:ext cx="8352928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4800" b="1" u="sng" dirty="0">
                <a:ln w="18415" cmpd="sng">
                  <a:solidFill>
                    <a:srgbClr val="36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San Ignacio </a:t>
            </a:r>
          </a:p>
          <a:p>
            <a:pPr algn="r">
              <a:defRPr/>
            </a:pPr>
            <a:r>
              <a:rPr lang="es-ES" sz="4800" b="1" u="sng" dirty="0">
                <a:ln w="18415" cmpd="sng">
                  <a:solidFill>
                    <a:srgbClr val="36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te saluda:</a:t>
            </a:r>
          </a:p>
          <a:p>
            <a:pPr algn="ctr">
              <a:defRPr/>
            </a:pPr>
            <a:endParaRPr lang="es-ES" sz="6000" b="1" dirty="0">
              <a:ln w="18415" cmpd="sng">
                <a:solidFill>
                  <a:srgbClr val="36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s-ES" sz="6600" b="1" dirty="0">
              <a:ln w="18415" cmpd="sng">
                <a:solidFill>
                  <a:srgbClr val="36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6600" b="1" dirty="0">
                <a:ln w="18415" cmpd="sng">
                  <a:solidFill>
                    <a:srgbClr val="36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“En todo amar y servir”</a:t>
            </a:r>
            <a:endParaRPr lang="es-VE" sz="6600" b="1" dirty="0">
              <a:ln w="18415" cmpd="sng">
                <a:solidFill>
                  <a:srgbClr val="36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esusonhillwithliste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410200" y="685800"/>
            <a:ext cx="37338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6600">
                <a:solidFill>
                  <a:schemeClr val="bg1"/>
                </a:solidFill>
              </a:rPr>
              <a:t>“</a:t>
            </a:r>
            <a:r>
              <a:rPr lang="es-ES" altLang="es-ES" sz="6600" i="1">
                <a:solidFill>
                  <a:schemeClr val="bg1"/>
                </a:solidFill>
              </a:rPr>
              <a:t>No  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6600" i="1">
                <a:solidFill>
                  <a:schemeClr val="bg1"/>
                </a:solidFill>
              </a:rPr>
              <a:t>angustien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6600" i="1">
                <a:solidFill>
                  <a:schemeClr val="bg1"/>
                </a:solidFill>
              </a:rPr>
              <a:t>por el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6600" i="1">
                <a:solidFill>
                  <a:schemeClr val="bg1"/>
                </a:solidFill>
              </a:rPr>
              <a:t>mañana</a:t>
            </a:r>
            <a:r>
              <a:rPr lang="es-ES" altLang="es-ES" sz="6600">
                <a:solidFill>
                  <a:schemeClr val="bg1"/>
                </a:solidFill>
              </a:rPr>
              <a:t>”</a:t>
            </a:r>
            <a:endParaRPr lang="eu-ES" altLang="es-ES" sz="6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No anden preocupados por la vida: qué comerán, ni por su cuerpo, con qué se vestirán </a:t>
            </a:r>
            <a:endParaRPr lang="eu-ES" altLang="es-ES" sz="7200" i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Miren las aves del cielo: no siembran, ni cosechan,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ni recogen en graneros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;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Y su Padre celestial las alimenta.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¿No valen Vds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más que ellas?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Miren las orquídeas y los araguaney.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Ni Salomón se vistió así. </a:t>
            </a:r>
            <a:endParaRPr lang="eu-ES" altLang="es-ES" sz="7200" i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523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8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95513" y="6319838"/>
            <a:ext cx="150812" cy="538162"/>
          </a:xfrm>
          <a:prstGeom prst="rect">
            <a:avLst/>
          </a:prstGeom>
          <a:solidFill>
            <a:srgbClr val="05851A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ca-ES" sz="29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523875"/>
          </a:xfrm>
          <a:prstGeom prst="rect">
            <a:avLst/>
          </a:prstGeom>
          <a:solidFill>
            <a:srgbClr val="00590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ca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338888"/>
            <a:ext cx="1714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800" b="1" i="1">
              <a:solidFill>
                <a:srgbClr val="0E850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Y ellas se marchitan en seguida.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¿No valen Vds.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chemeClr val="bg1"/>
                </a:solidFill>
                <a:latin typeface="Tahoma" pitchFamily="34" charset="0"/>
              </a:rPr>
              <a:t>más que ellas?” 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(Mateo 6, 24-34)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>
                <a:solidFill>
                  <a:srgbClr val="FFFFFF"/>
                </a:solidFill>
                <a:latin typeface="Tahoma" pitchFamily="34" charset="0"/>
              </a:rPr>
              <a:t>Punto 3</a:t>
            </a:r>
            <a:r>
              <a:rPr lang="es-ES" altLang="es-ES" sz="7200" u="sng">
                <a:solidFill>
                  <a:srgbClr val="FFFFFF"/>
                </a:solidFill>
                <a:latin typeface="Tahoma" pitchFamily="34" charset="0"/>
              </a:rPr>
              <a:t> – Dios me ama más que nadie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rgbClr val="FFFFFF"/>
                </a:solidFill>
                <a:latin typeface="Tahoma" pitchFamily="34" charset="0"/>
              </a:rPr>
              <a:t>“¿Puede una madre olvidarse de su hijo?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i="1">
                <a:solidFill>
                  <a:srgbClr val="FFFFFF"/>
                </a:solidFill>
                <a:latin typeface="Tahoma" pitchFamily="34" charset="0"/>
              </a:rPr>
              <a:t>Yo nunca me olvidaré de ti</a:t>
            </a:r>
            <a:r>
              <a:rPr lang="es-ES" altLang="es-ES" sz="7200">
                <a:solidFill>
                  <a:srgbClr val="FFFFFF"/>
                </a:solidFill>
                <a:latin typeface="Tahoma" pitchFamily="34" charset="0"/>
              </a:rPr>
              <a:t>” </a:t>
            </a:r>
            <a:r>
              <a:rPr lang="es-ES" altLang="es-ES" sz="6000">
                <a:solidFill>
                  <a:srgbClr val="FFFFFF"/>
                </a:solidFill>
                <a:latin typeface="Tahoma" pitchFamily="34" charset="0"/>
              </a:rPr>
              <a:t>(Is 49). </a:t>
            </a:r>
            <a:endParaRPr lang="eu-ES" altLang="es-ES" sz="60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7200" b="1" u="sng" dirty="0" smtClean="0">
                <a:solidFill>
                  <a:srgbClr val="FFFFFF"/>
                </a:solidFill>
                <a:latin typeface="Tahoma" pitchFamily="34" charset="0"/>
              </a:rPr>
              <a:t>Punto 4 – Oremos con los Salmos</a:t>
            </a:r>
          </a:p>
          <a:p>
            <a:pPr marL="857250" indent="-857250" eaLnBrk="1" hangingPunct="1">
              <a:spcBef>
                <a:spcPct val="0"/>
              </a:spcBef>
              <a:buFontTx/>
              <a:buChar char="-"/>
              <a:defRPr/>
            </a:pPr>
            <a:r>
              <a:rPr lang="es-ES" altLang="es-ES" sz="6000" i="1" dirty="0" smtClean="0">
                <a:solidFill>
                  <a:srgbClr val="FFFFFF"/>
                </a:solidFill>
                <a:latin typeface="Tahoma" pitchFamily="34" charset="0"/>
              </a:rPr>
              <a:t>Señor, Tú me conoces </a:t>
            </a:r>
            <a:r>
              <a:rPr lang="es-ES" altLang="es-ES" sz="6000" dirty="0" smtClean="0">
                <a:solidFill>
                  <a:srgbClr val="FFFFFF"/>
                </a:solidFill>
                <a:latin typeface="Tahoma" pitchFamily="34" charset="0"/>
              </a:rPr>
              <a:t>(Salmo 139)</a:t>
            </a:r>
          </a:p>
          <a:p>
            <a:pPr marL="857250" indent="-857250" eaLnBrk="1" hangingPunct="1">
              <a:spcBef>
                <a:spcPct val="0"/>
              </a:spcBef>
              <a:buFontTx/>
              <a:buChar char="-"/>
              <a:defRPr/>
            </a:pPr>
            <a:r>
              <a:rPr lang="es-ES" altLang="es-ES" sz="6000" i="1" dirty="0" smtClean="0">
                <a:solidFill>
                  <a:srgbClr val="FFFFFF"/>
                </a:solidFill>
                <a:latin typeface="Tahoma" pitchFamily="34" charset="0"/>
              </a:rPr>
              <a:t>“¡Qué amable es tu morada</a:t>
            </a:r>
            <a:r>
              <a:rPr lang="es-ES" altLang="es-ES" sz="6000" dirty="0" smtClean="0">
                <a:solidFill>
                  <a:srgbClr val="FFFFFF"/>
                </a:solidFill>
                <a:latin typeface="Tahoma" pitchFamily="34" charset="0"/>
              </a:rPr>
              <a:t>” (Salmo 84) </a:t>
            </a:r>
            <a:endParaRPr lang="eu-ES" altLang="es-ES" sz="60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72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altLang="es-ES" sz="72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 u="sng">
                <a:solidFill>
                  <a:srgbClr val="FFFFFF"/>
                </a:solidFill>
                <a:latin typeface="Tahoma" pitchFamily="34" charset="0"/>
              </a:rPr>
              <a:t>Termómetro de mi oración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Ver si crezco 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fe, esperanza y amor.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 u="sng">
                <a:solidFill>
                  <a:srgbClr val="FFFFFF"/>
                </a:solidFill>
                <a:latin typeface="Tahoma" pitchFamily="34" charset="0"/>
              </a:rPr>
              <a:t>¿Cómo me siento?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¿En paz? Eso es ‘</a:t>
            </a:r>
            <a:r>
              <a:rPr lang="es-ES" altLang="es-ES" sz="4800" u="sng">
                <a:solidFill>
                  <a:srgbClr val="FFFFFF"/>
                </a:solidFill>
                <a:latin typeface="Tahoma" pitchFamily="34" charset="0"/>
              </a:rPr>
              <a:t>consolación</a:t>
            </a: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¿En sequedad? Eso es ‘</a:t>
            </a:r>
            <a:r>
              <a:rPr lang="es-ES" altLang="es-ES" sz="4400" u="sng">
                <a:solidFill>
                  <a:srgbClr val="FFFFFF"/>
                </a:solidFill>
                <a:latin typeface="Tahoma" pitchFamily="34" charset="0"/>
              </a:rPr>
              <a:t>desolación</a:t>
            </a: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Ofrezco esta sequedad a Dios. Pido con fe hacer bien la oración.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>
                <a:solidFill>
                  <a:srgbClr val="FFFFFF"/>
                </a:solidFill>
                <a:latin typeface="Tahoma" pitchFamily="34" charset="0"/>
              </a:rPr>
              <a:t>Fruto de la oración de hoy: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rgbClr val="FFFFFF"/>
                </a:solidFill>
                <a:latin typeface="Tahoma" pitchFamily="34" charset="0"/>
              </a:rPr>
              <a:t>- Creer que Dios me ama. Lo pido. Insisto en ello, hasta que me llegue la PAZ. </a:t>
            </a:r>
            <a:endParaRPr lang="eu-ES" altLang="es-ES" sz="72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altLang="es-ES" sz="72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>
                <a:solidFill>
                  <a:schemeClr val="bg1"/>
                </a:solidFill>
                <a:latin typeface="Tahoma" pitchFamily="34" charset="0"/>
              </a:rPr>
              <a:t>8 - Coloquio</a:t>
            </a:r>
            <a:endParaRPr lang="es-ES" altLang="es-ES" sz="7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chemeClr val="bg1"/>
                </a:solidFill>
                <a:latin typeface="Tahoma" pitchFamily="34" charset="0"/>
              </a:rPr>
              <a:t>A la Virgen (“</a:t>
            </a:r>
            <a:r>
              <a:rPr lang="es-ES" altLang="es-ES" sz="6000" i="1">
                <a:solidFill>
                  <a:schemeClr val="bg1"/>
                </a:solidFill>
                <a:latin typeface="Tahoma" pitchFamily="34" charset="0"/>
              </a:rPr>
              <a:t>Preséntame a Jesús</a:t>
            </a:r>
            <a:r>
              <a:rPr lang="es-ES" altLang="es-ES" sz="6000">
                <a:solidFill>
                  <a:schemeClr val="bg1"/>
                </a:solidFill>
                <a:latin typeface="Tahoma" pitchFamily="34" charset="0"/>
              </a:rPr>
              <a:t>”), al Hijo, al Padre, al Espíritu Santo.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chemeClr val="bg1"/>
                </a:solidFill>
                <a:latin typeface="Tahoma" pitchFamily="34" charset="0"/>
              </a:rPr>
              <a:t>Converso con ellos.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chemeClr val="bg1"/>
                </a:solidFill>
                <a:latin typeface="Tahoma" pitchFamily="34" charset="0"/>
              </a:rPr>
              <a:t>Repito Peticiones. </a:t>
            </a:r>
            <a:endParaRPr lang="eu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solidFill>
                  <a:schemeClr val="bg1"/>
                </a:solidFill>
                <a:latin typeface="Tahoma" pitchFamily="34" charset="0"/>
              </a:rPr>
              <a:t>OFRECIMIENTO</a:t>
            </a:r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TOMA,SEÑOR,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Y RECIBE TODA MI LIBERTAD,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MI MEMORIA, MI ENTENDIMIENTO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Y TODA MI VOLUNTAD,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TODO MI HABER Y POSEER.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TÚ ME LO DISTE.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chemeClr val="bg1"/>
                </a:solidFill>
                <a:latin typeface="Tahoma" pitchFamily="34" charset="0"/>
              </a:rPr>
              <a:t>A TÍ, SEÑOR, LO DEVUELVO. TODO ES TUYO. DISPON A TODA TU VOLUNTAD. DAME TU AMOR Y GRACIA, QUE ÉSTA ME BASTA.</a:t>
            </a:r>
            <a:endParaRPr lang="eu-ES" altLang="es-ES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4819" name="Object 1027"/>
          <p:cNvGraphicFramePr>
            <a:graphicFrameLocks noChangeAspect="1"/>
          </p:cNvGraphicFramePr>
          <p:nvPr/>
        </p:nvGraphicFramePr>
        <p:xfrm>
          <a:off x="609600" y="457200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0" y="44624"/>
            <a:ext cx="9144000" cy="6740307"/>
          </a:xfrm>
          <a:prstGeom prst="rect">
            <a:avLst/>
          </a:prstGeom>
          <a:solidFill>
            <a:srgbClr val="996600">
              <a:alpha val="57000"/>
            </a:srgbClr>
          </a:solidFill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0" y="476672"/>
            <a:ext cx="457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1.</a:t>
            </a:r>
            <a:r>
              <a:rPr lang="es-ES" sz="3600" b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Relajarse</a:t>
            </a:r>
          </a:p>
          <a:p>
            <a:pPr marL="914400" indent="-914400" algn="ctr">
              <a:defRPr/>
            </a:pPr>
            <a:endParaRPr lang="es-E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Fijar la vista en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Una imagen.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Sentir los latidos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del corazón</a:t>
            </a:r>
          </a:p>
          <a:p>
            <a:pPr marL="914400" indent="-914400" algn="ctr" eaLnBrk="0" hangingPunct="0">
              <a:defRPr/>
            </a:pPr>
            <a:endParaRPr lang="es-E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 algn="ctr" eaLnBrk="0" hangingPunct="0">
              <a:defRPr/>
            </a:pPr>
            <a:r>
              <a:rPr lang="es-ES" sz="4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Me pongo en la</a:t>
            </a:r>
          </a:p>
          <a:p>
            <a:pPr marL="914400" indent="-914400" algn="ctr" eaLnBrk="0" hangingPunct="0">
              <a:defRPr/>
            </a:pPr>
            <a:r>
              <a:rPr lang="es-ES" sz="4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presencia </a:t>
            </a:r>
          </a:p>
          <a:p>
            <a:pPr marL="914400" indent="-914400" algn="ctr" eaLnBrk="0" hangingPunct="0">
              <a:defRPr/>
            </a:pPr>
            <a:r>
              <a:rPr lang="es-ES" sz="4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de Dios</a:t>
            </a:r>
          </a:p>
        </p:txBody>
      </p:sp>
      <p:grpSp>
        <p:nvGrpSpPr>
          <p:cNvPr id="5126" name="10 Grupo"/>
          <p:cNvGrpSpPr>
            <a:grpSpLocks/>
          </p:cNvGrpSpPr>
          <p:nvPr/>
        </p:nvGrpSpPr>
        <p:grpSpPr bwMode="auto">
          <a:xfrm>
            <a:off x="4356100" y="549275"/>
            <a:ext cx="4108450" cy="6119813"/>
            <a:chOff x="4355977" y="548680"/>
            <a:chExt cx="4108573" cy="6120408"/>
          </a:xfrm>
        </p:grpSpPr>
        <p:pic>
          <p:nvPicPr>
            <p:cNvPr id="8194" name="6 Imagen" descr="Depositphotos_10605346_XS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572267" y="692280"/>
              <a:ext cx="3892283" cy="5585889"/>
            </a:xfrm>
            <a:prstGeom prst="rect">
              <a:avLst/>
            </a:prstGeom>
            <a:ln w="88900" cap="sq" cmpd="thickThin">
              <a:solidFill>
                <a:srgbClr val="AC5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9 Imagen" descr="581920_432467113499587_28137428_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355977" y="548680"/>
              <a:ext cx="2736304" cy="2664296"/>
            </a:xfrm>
            <a:prstGeom prst="rect">
              <a:avLst/>
            </a:prstGeom>
            <a:ln>
              <a:solidFill>
                <a:srgbClr val="AC5600"/>
              </a:solidFill>
            </a:ln>
            <a:effectLst>
              <a:softEdge rad="317500"/>
            </a:effectLst>
          </p:spPr>
        </p:pic>
        <p:pic>
          <p:nvPicPr>
            <p:cNvPr id="21513" name="12 Imagen" descr="corazonlate2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374" y="5373181"/>
              <a:ext cx="1296055" cy="1295907"/>
            </a:xfrm>
            <a:prstGeom prst="rect">
              <a:avLst/>
            </a:prstGeom>
            <a:noFill/>
            <a:ln w="9525">
              <a:solidFill>
                <a:srgbClr val="AC5600"/>
              </a:solidFill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8846"/>
            <a:ext cx="9144000" cy="6740307"/>
          </a:xfrm>
          <a:prstGeom prst="rect">
            <a:avLst/>
          </a:prstGeom>
          <a:solidFill>
            <a:srgbClr val="FF0000">
              <a:alpha val="42000"/>
            </a:srgbClr>
          </a:solidFill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6149" name="6 Imagen" descr="46440_397380437008255_29876272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7625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0" y="0"/>
            <a:ext cx="427139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2. </a:t>
            </a:r>
            <a:r>
              <a:rPr lang="es-ES" sz="34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Oración Preparatoria</a:t>
            </a:r>
          </a:p>
          <a:p>
            <a:pPr algn="ctr">
              <a:defRPr/>
            </a:pPr>
            <a:endParaRPr lang="es-E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Oh Señor, creo firmemente que estas aquí presente y que me estás mirando.  Ayúdame a recogerme, porque Yo nada puedo. </a:t>
            </a:r>
            <a:endParaRPr lang="eu-E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8846"/>
            <a:ext cx="9144000" cy="6740307"/>
          </a:xfrm>
          <a:prstGeom prst="rect">
            <a:avLst/>
          </a:prstGeom>
          <a:solidFill>
            <a:srgbClr val="FFC000">
              <a:alpha val="77000"/>
            </a:srgbClr>
          </a:solidFill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7173" name="6 Imagen" descr="46440_397380437008255_29876272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450056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 Box 2050"/>
          <p:cNvSpPr txBox="1">
            <a:spLocks noChangeArrowheads="1"/>
          </p:cNvSpPr>
          <p:nvPr/>
        </p:nvSpPr>
        <p:spPr bwMode="auto">
          <a:xfrm>
            <a:off x="35496" y="1258882"/>
            <a:ext cx="4680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Profundamente te adoro y reverencio,</a:t>
            </a:r>
          </a:p>
          <a:p>
            <a:pPr algn="ctr">
              <a:defRPr/>
            </a:pPr>
            <a:r>
              <a:rPr lang="es-ES" sz="4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y te pido perdón por todas mis faltas y pecados.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8846"/>
            <a:ext cx="9144000" cy="6740307"/>
          </a:xfrm>
          <a:prstGeom prst="rect">
            <a:avLst/>
          </a:prstGeom>
          <a:solidFill>
            <a:srgbClr val="FFC000">
              <a:alpha val="77000"/>
            </a:srgbClr>
          </a:solidFill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4338" name="Text Box 2050"/>
          <p:cNvSpPr txBox="1">
            <a:spLocks noChangeArrowheads="1"/>
          </p:cNvSpPr>
          <p:nvPr/>
        </p:nvSpPr>
        <p:spPr bwMode="auto">
          <a:xfrm>
            <a:off x="228601" y="404664"/>
            <a:ext cx="44874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ti acudo, </a:t>
            </a:r>
          </a:p>
          <a:p>
            <a:pPr algn="ctr">
              <a:defRPr/>
            </a:pPr>
            <a:r>
              <a:rPr lang="es-E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¡Oh Virgen Santísima!, y </a:t>
            </a:r>
          </a:p>
          <a:p>
            <a:pPr algn="ctr">
              <a:defRPr/>
            </a:pPr>
            <a:r>
              <a:rPr lang="es-E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San Ignacio de Loyola,</a:t>
            </a:r>
            <a:endParaRPr lang="eu-E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fin de que me alcancen la gracia de hacer esta oración bien y con fruto</a:t>
            </a:r>
            <a:r>
              <a:rPr lang="es-ES" sz="3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.</a:t>
            </a:r>
            <a:r>
              <a:rPr lang="es-ES" altLang="es-ES" sz="3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  </a:t>
            </a:r>
            <a:endParaRPr lang="eu-ES" altLang="es-E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8198" name="7 Grupo"/>
          <p:cNvGrpSpPr>
            <a:grpSpLocks/>
          </p:cNvGrpSpPr>
          <p:nvPr/>
        </p:nvGrpSpPr>
        <p:grpSpPr bwMode="auto">
          <a:xfrm>
            <a:off x="4643438" y="333375"/>
            <a:ext cx="4403725" cy="6048375"/>
            <a:chOff x="4211960" y="332656"/>
            <a:chExt cx="4834508" cy="6167332"/>
          </a:xfrm>
        </p:grpSpPr>
        <p:pic>
          <p:nvPicPr>
            <p:cNvPr id="8199" name="5 Imagen" descr="46440_397380437008255_298762728_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478700"/>
              <a:ext cx="4762500" cy="602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6 Imagen" descr="san20ignacio20de20loyol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60" y="332656"/>
              <a:ext cx="3011128" cy="4032448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 dirty="0" smtClean="0">
                <a:solidFill>
                  <a:srgbClr val="FFFFFF"/>
                </a:solidFill>
                <a:latin typeface="Tahoma" pitchFamily="34" charset="0"/>
              </a:rPr>
              <a:t>3 – Tema de hoy</a:t>
            </a:r>
            <a:r>
              <a:rPr lang="es-ES" altLang="es-ES" sz="72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7200" b="1" i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b="1" i="1" dirty="0" smtClean="0">
                <a:solidFill>
                  <a:schemeClr val="bg1"/>
                </a:solidFill>
                <a:latin typeface="Tahoma" pitchFamily="34" charset="0"/>
              </a:rPr>
              <a:t>”</a:t>
            </a:r>
            <a:r>
              <a:rPr lang="es-ES" altLang="es-ES" sz="7200" i="1" dirty="0" smtClean="0">
                <a:solidFill>
                  <a:schemeClr val="bg1"/>
                </a:solidFill>
                <a:latin typeface="Tahoma" pitchFamily="34" charset="0"/>
              </a:rPr>
              <a:t>Ustedes </a:t>
            </a:r>
            <a:r>
              <a:rPr lang="es-ES" altLang="es-ES" sz="7200" i="1" dirty="0">
                <a:solidFill>
                  <a:schemeClr val="bg1"/>
                </a:solidFill>
                <a:latin typeface="Tahoma" pitchFamily="34" charset="0"/>
              </a:rPr>
              <a:t>valen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i="1" dirty="0">
                <a:solidFill>
                  <a:schemeClr val="bg1"/>
                </a:solidFill>
                <a:latin typeface="Tahoma" pitchFamily="34" charset="0"/>
              </a:rPr>
              <a:t>mucho más”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7200" dirty="0">
                <a:solidFill>
                  <a:schemeClr val="bg1"/>
                </a:solidFill>
                <a:latin typeface="Tahoma" pitchFamily="34" charset="0"/>
              </a:rPr>
              <a:t>(Mt 6, 26</a:t>
            </a:r>
            <a:r>
              <a:rPr lang="es-ES" altLang="es-ES" sz="7200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s-ES" altLang="es-ES" sz="7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2595563" y="3198813"/>
            <a:ext cx="28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s-VE" alt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40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4476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114300" dir="10800000" algn="bl" rotWithShape="0">
                    <a:prstClr val="black"/>
                  </a:outerShdw>
                </a:effectLst>
                <a:latin typeface="Tahoma" pitchFamily="34" charset="0"/>
              </a:rPr>
              <a:t>4 - Composición de lugar</a:t>
            </a:r>
            <a:r>
              <a:rPr lang="es-ES" altLang="es-ES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114300" dir="10800000" algn="bl" rotWithShape="0">
                    <a:prstClr val="black"/>
                  </a:outerShdw>
                </a:effectLst>
                <a:latin typeface="Tahoma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60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6000" b="1" dirty="0" smtClean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Rockwell Extra Bold" panose="02060903040505020403" pitchFamily="18" charset="0"/>
              </a:rPr>
              <a:t>“</a:t>
            </a:r>
            <a:r>
              <a:rPr lang="es-ES" altLang="es-ES" sz="6000" i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Rockwell Extra Bold" panose="02060903040505020403" pitchFamily="18" charset="0"/>
              </a:rPr>
              <a:t>Vengan a un sitio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6000" i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6000" i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Rockwell Extra Bold" panose="02060903040505020403" pitchFamily="18" charset="0"/>
              </a:rPr>
              <a:t>tranquilo</a:t>
            </a:r>
            <a:r>
              <a:rPr lang="es-ES" altLang="es-ES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Rockwell Extra Bold" panose="02060903040505020403" pitchFamily="18" charset="0"/>
              </a:rPr>
              <a:t>”</a:t>
            </a: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 EVC Ustedes valen mucho más PPT 14 oct 13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EVC Ustedes valen mucho más PPT 14 oct 13</Template>
  <TotalTime>24</TotalTime>
  <Words>657</Words>
  <Application>Microsoft Office PowerPoint</Application>
  <PresentationFormat>Presentación en pantalla (4:3)</PresentationFormat>
  <Paragraphs>197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3 EVC Ustedes valen mucho más PPT 14 oct 13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2013-10-08T01:46:42Z</dcterms:created>
  <dcterms:modified xsi:type="dcterms:W3CDTF">2013-10-08T02:10:49Z</dcterms:modified>
</cp:coreProperties>
</file>